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64" r:id="rId7"/>
    <p:sldId id="262" r:id="rId8"/>
    <p:sldId id="260" r:id="rId9"/>
    <p:sldId id="261" r:id="rId10"/>
    <p:sldId id="25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3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E233A-569A-B548-A2AA-09AF2C9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4BF1EE-25FE-1D4B-8960-507062F7A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CD6331-EF03-C24B-A483-949F63F0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087DAC-7C15-F548-A4AE-A0F336AC3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DB015-8D66-2D4E-AC4F-F1CD253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95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69FC5-34C2-954F-BE49-C71ADE29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A8FDB8-FABD-1747-91F5-8DBBB7C90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6C017-4E44-9E40-ACEF-44E532FB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3CEE2B-6C1A-934C-AD30-69C8A10C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8F3D86-3B62-9740-BC4C-C98CF0CE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02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B37B10-E546-5B4F-8A1E-52A325CB6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663562-FE3D-5747-9949-D562312B2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349007-6C5F-6C42-AB06-FA5CBDFD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B8B9E-CAD3-C248-804C-7372CE4E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FF60DD-1BE3-BB4F-AFE1-4F3BF43B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55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95ECD-856C-D64E-A502-799D9565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053D28-0003-CA46-B04F-EB35F4F97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1D5BC-A0E2-CB47-9C4D-8353F169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45D91-0CE1-B84A-9898-8BDB3AE8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E413CE-D5DA-BA45-8FD1-A3D3FD3C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29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F2F-DB58-AF41-B543-8D2A6D34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5B4398-27E2-EC4A-A1B7-892B3C6E6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9A1A13-163A-AD47-ACC6-1172E14B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DDDA8D-9018-DE44-B3D7-736B30CE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C04B14-0123-7C47-A3FC-57342970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31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1EABA-19B7-6549-A587-4502F5DB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AA590-13A8-D947-AA9C-97430F61A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474460-99F3-214D-AC55-98BF58213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4B535D-C244-C04C-8A5E-EEF60167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96D4EA-F0CC-334D-9586-7EBF5A9E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02F6E1-6AE3-7043-9ABD-68BA7E5C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1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33C27-7FA4-7E42-AA06-0FC51179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8C516F-52BC-F046-8692-D87A4C4C7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87A951-B70B-5947-ABDC-77D593BBF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6FFD53-3577-FA48-B07A-BD2771462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15765ED-4C6F-5546-A1AA-BB244871C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D722527-0D6A-6341-894E-F6145D3E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D03BE4-0999-EC41-A093-CE0A3C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28F66D-90F7-E14A-832B-0C3D1882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53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4436A-F8AF-7644-8EF4-389B355C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E4D687-68C9-104C-A134-995075BC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1A0E88-A7C7-6D43-8D6A-E6209C35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9D1A27-58AA-3F44-A549-6C9FFD2D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74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57CB8B-5145-5346-81F2-0CD0340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4F1404-CE11-5A48-82E7-237B14AC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5CCCE4-02FB-9B49-9DA2-33196929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42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75AA0-50C4-2C49-9A93-298666BA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919F1-3DC5-1540-A865-C182D2B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8CD822-5EC3-6E41-8A62-C6056E88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210A5C-FE7D-2941-BE10-41E98344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025648-89C5-DC4E-8D14-059B145D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A565AF-B603-BE4E-8732-74877AAE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90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702E7-5036-0D40-8ABB-930BEE99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F64E24-0952-D34E-80DF-B4FED0027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BBDD2A-976C-3A4B-A0EA-FC8FABA14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A10608-D89E-FF4D-B0B1-679E5CC8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03F2F3-C62F-154C-AB6C-F5A20742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023967-A28F-7443-8BB4-668CD3C2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7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467160-C696-DA40-8AA9-5D964B99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367C15-F5CC-EB4B-A9F4-198AEC5F9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5415F2-25A1-CD49-8304-93E536E84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ACAAC-7AC2-CA41-8B7E-169926810625}" type="datetimeFigureOut">
              <a:rPr lang="fr-FR" smtClean="0"/>
              <a:t>07/10/2019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125699-CC27-864F-9681-0074A70FF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A9DFBF-7FBB-2C4B-836F-33813F001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17E29-8D93-3744-98CC-0CBABD01D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4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ersonne, extérieur, groupe, posant&#10;&#10;Description générée automatiquement">
            <a:extLst>
              <a:ext uri="{FF2B5EF4-FFF2-40B4-BE49-F238E27FC236}">
                <a16:creationId xmlns:a16="http://schemas.microsoft.com/office/drawing/2014/main" id="{6264548C-DA1E-C941-BB0A-9C20FB4B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1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ersonne, posant, fille, enfant&#10;&#10;Description générée automatiquement">
            <a:extLst>
              <a:ext uri="{FF2B5EF4-FFF2-40B4-BE49-F238E27FC236}">
                <a16:creationId xmlns:a16="http://schemas.microsoft.com/office/drawing/2014/main" id="{6EE86EEA-D22F-E843-BA70-39ECAE9B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0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ersonne, extérieur, enfant, jeune&#10;&#10;Description générée automatiquement">
            <a:extLst>
              <a:ext uri="{FF2B5EF4-FFF2-40B4-BE49-F238E27FC236}">
                <a16:creationId xmlns:a16="http://schemas.microsoft.com/office/drawing/2014/main" id="{9EF3F3BE-3926-0049-9494-B9AC6364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0375" y="-2667000"/>
            <a:ext cx="619125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ersonne, extérieur, gens, groupe&#10;&#10;Description générée automatiquement">
            <a:extLst>
              <a:ext uri="{FF2B5EF4-FFF2-40B4-BE49-F238E27FC236}">
                <a16:creationId xmlns:a16="http://schemas.microsoft.com/office/drawing/2014/main" id="{30BBAAC0-6A88-6847-846E-2FE0B310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0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Une image contenant personne, extérieur, groupe, gens&#10;&#10;Description générée automatiquement">
            <a:extLst>
              <a:ext uri="{FF2B5EF4-FFF2-40B4-BE49-F238E27FC236}">
                <a16:creationId xmlns:a16="http://schemas.microsoft.com/office/drawing/2014/main" id="{E2F33D38-1286-9E42-9BFE-FA629A05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0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ersonne, gens, foule, extérieur&#10;&#10;Description générée automatiquement">
            <a:extLst>
              <a:ext uri="{FF2B5EF4-FFF2-40B4-BE49-F238E27FC236}">
                <a16:creationId xmlns:a16="http://schemas.microsoft.com/office/drawing/2014/main" id="{6A411D82-7E19-0D48-9514-DF48AA9A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ersonne, bâtiment, gens, rouge&#10;&#10;Description générée automatiquement">
            <a:extLst>
              <a:ext uri="{FF2B5EF4-FFF2-40B4-BE49-F238E27FC236}">
                <a16:creationId xmlns:a16="http://schemas.microsoft.com/office/drawing/2014/main" id="{3D4F6D12-336F-7E4B-967A-EA76FC1F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extérieur, personne, bâtiment, gens&#10;&#10;Description générée automatiquement">
            <a:extLst>
              <a:ext uri="{FF2B5EF4-FFF2-40B4-BE49-F238E27FC236}">
                <a16:creationId xmlns:a16="http://schemas.microsoft.com/office/drawing/2014/main" id="{F9246835-A4DD-844F-8284-71784237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route, extérieur, gens, personne&#10;&#10;Description générée automatiquement">
            <a:extLst>
              <a:ext uri="{FF2B5EF4-FFF2-40B4-BE49-F238E27FC236}">
                <a16:creationId xmlns:a16="http://schemas.microsoft.com/office/drawing/2014/main" id="{89D52169-4E18-784F-B2F1-CE964C98A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6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DA8C1-67BB-0F4D-915B-135A63F3B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2A8DBA-D548-9743-A463-C9E79CCFC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88846D-BB5A-1546-AD6D-75C12EB6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74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Macintosh PowerPoint</Application>
  <PresentationFormat>Grand écran</PresentationFormat>
  <Paragraphs>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Emilie LEGRAND</dc:creator>
  <cp:lastModifiedBy>Emilie LEGRAND</cp:lastModifiedBy>
  <cp:revision>2</cp:revision>
  <dcterms:created xsi:type="dcterms:W3CDTF">2019-10-07T10:25:35Z</dcterms:created>
  <dcterms:modified xsi:type="dcterms:W3CDTF">2019-10-07T13:06:03Z</dcterms:modified>
</cp:coreProperties>
</file>